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488085-B7C8-4E70-948E-3CC6EC3BD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9148DF3-A711-44DE-8345-D81B4C081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80C44E-7A45-4975-9BBD-BE5468495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6CE146-3963-424E-B66C-EFE4C24E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DF0747C-571E-49B3-9717-2C86FA46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20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99A674-7025-4A5E-9E6C-CB85A80A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6F990B-9859-4C17-B513-9D39658CC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8B8CEFC-4C91-409C-B2F0-B7AFC7E54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491134-9A28-46A4-A01C-E4F77BE1D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C2C7FF-60B6-4E47-99B2-D98C8881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21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80EB15-F9F7-43FE-9E24-33AC4533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D1B40D-FAA2-429B-BCDD-F2EBE33F7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C8D97-FD25-4355-B4E5-3E10260A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254E1E3-82C8-4182-95B7-B1A2DBF72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17F143-83C0-43CF-A718-B53B5E3C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05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E6725E-278C-4084-872B-9EBDD35F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761BBA-CA17-4EDB-AEE2-7C066F0AB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093B35D-C36B-4F0D-86E7-8878FBFB7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D6687F7-2D5A-4C3B-8C81-F77A9F38D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5A685C9-D982-428C-BD42-E5D411975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228B584-7493-4A2F-8141-E515C1735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63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2C96B3-52E0-404C-872C-EC10A050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573BB5C-E996-4473-BF41-D4AAD4131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7321D47-3B48-4B64-A00E-BC2F97CDE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485F1D-187B-48A9-AFB0-FDB626306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321CF69-8776-4697-B9E9-5A31410DF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C6D5F76-A2DA-4D18-9972-D5D568AD4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F17C06C-405B-4F49-9569-A96FF298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2E0349A-B98F-4AF7-83D5-29C82CFD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90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537B1B-D690-4872-97C7-9F99F6A8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3EFE76A-A7CA-4B4A-B15E-0A803AFF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27B31A1-5213-4338-B286-80707684E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3F64D0C-AFD7-4EFF-A088-FBFC7E24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7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AA0D2B0-CF9B-4DB5-B271-E2B4DB20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6588CEA-8479-4AE0-A56A-6C974D6C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859FA6C-7657-40B2-9FD5-186D7C34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BF4978-D931-4757-8E94-5D59C2D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FD20D1-4E20-4C5A-9BDE-D2FB5CD4C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0C85BA-5301-4C1F-AAFF-5F6CB6007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5AC5799-7237-4A92-93C0-6C7B7AD8E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A65274D-ED26-4354-92A4-C20E81631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0ADFE2-E1DC-41E4-8A78-A3DCB2239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91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90EE7-2E71-45F9-991B-25DB8635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51D781E-46D0-41B7-AE27-14A8371DE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4700E2E-B34B-45B0-89E5-9B6037472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2DED930-1035-4E71-8C63-BB394D473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3B27ADD-56F9-4F70-AB65-7477005BD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57266B-D088-4AB7-BF8A-4D8A6046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DBBD1D-B3E6-4C60-B6BB-53B885AB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5B678D5-20C4-49F0-92A4-829CDCD85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8CE842-1E75-4179-832A-63DBF5C4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9F9360-4605-4D05-BEF4-DCF7AA5E4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237F9A-B97B-40DD-B83B-22289167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32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E5DF319-7A3C-40D4-BD31-03C4C59542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99E1756-E57D-4C72-9CC4-C9088890E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CA078C-CF15-46F1-A242-F385A08B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0E4C38-6AAA-4BF1-8D3A-E083F247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85CBC4-9BD1-4C2F-AEB7-034C08A5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34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925D3D-3986-49AD-BF51-AAE86384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47B74A6-E5E9-47D6-9DAE-59900DBF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66E98A-9CDD-4F30-B799-86D321EDD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3DE86-861F-4CC1-A687-8C8FDD0A173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6AC452-4D8F-46ED-831F-DEF6810BC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0EFCE5-7016-450E-BA9D-93A084E2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17A67-DE07-471C-A3F4-E80A3247A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1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AC91B1-0445-4270-AC50-A72435F62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374" y="0"/>
            <a:ext cx="9912626" cy="35099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 – игра  «Наши права и обязанности»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7961ABB-10D3-40D9-AE64-C5AB65DFE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87" y="2759763"/>
            <a:ext cx="4837043" cy="36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2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4D0208-40CD-4A53-BBBE-525EA364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66"/>
            <a:ext cx="10515600" cy="588272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   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484945-ADD6-4166-BBA5-6640DBFB1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874642"/>
            <a:ext cx="11476383" cy="5698435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ознакомить обучающихся с основными правами несовершеннолетних провозглашенных Конвенцией ООН; правовое просвещение и формирование у школьников правовой культуры; профилактика совершения правонарушений несовершеннолетними.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824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F30F64-38AF-4C00-BD4A-68483B96E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Маршрутный лист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134B472-B04C-4FC0-A020-D034D61823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283282"/>
              </p:ext>
            </p:extLst>
          </p:nvPr>
        </p:nvGraphicFramePr>
        <p:xfrm>
          <a:off x="583097" y="1690688"/>
          <a:ext cx="10893286" cy="5079613"/>
        </p:xfrm>
        <a:graphic>
          <a:graphicData uri="http://schemas.openxmlformats.org/drawingml/2006/table">
            <a:tbl>
              <a:tblPr firstRow="1" firstCol="1" bandRow="1"/>
              <a:tblGrid>
                <a:gridCol w="981193">
                  <a:extLst>
                    <a:ext uri="{9D8B030D-6E8A-4147-A177-3AD203B41FA5}">
                      <a16:colId xmlns:a16="http://schemas.microsoft.com/office/drawing/2014/main" xmlns="" val="3086216548"/>
                    </a:ext>
                  </a:extLst>
                </a:gridCol>
                <a:gridCol w="4298123">
                  <a:extLst>
                    <a:ext uri="{9D8B030D-6E8A-4147-A177-3AD203B41FA5}">
                      <a16:colId xmlns:a16="http://schemas.microsoft.com/office/drawing/2014/main" xmlns="" val="1155560245"/>
                    </a:ext>
                  </a:extLst>
                </a:gridCol>
                <a:gridCol w="2932195">
                  <a:extLst>
                    <a:ext uri="{9D8B030D-6E8A-4147-A177-3AD203B41FA5}">
                      <a16:colId xmlns:a16="http://schemas.microsoft.com/office/drawing/2014/main" xmlns="" val="1391355656"/>
                    </a:ext>
                  </a:extLst>
                </a:gridCol>
                <a:gridCol w="2681775">
                  <a:extLst>
                    <a:ext uri="{9D8B030D-6E8A-4147-A177-3AD203B41FA5}">
                      <a16:colId xmlns:a16="http://schemas.microsoft.com/office/drawing/2014/main" xmlns="" val="1112891882"/>
                    </a:ext>
                  </a:extLst>
                </a:gridCol>
              </a:tblGrid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станции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Кабинет/этаж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в баллах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3463092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«Анаграммы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7994086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«Правовые пословицы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5907477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«Права и обязанности»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8866836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«Тайный агент»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5038392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«Не нарушай права»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4820783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Правовая консультация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1803551"/>
                  </a:ext>
                </a:extLst>
              </a:tr>
              <a:tr h="585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1073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544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D218DE-62EE-4E83-8AA7-AA3BCB38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2365"/>
          </a:xfrm>
        </p:spPr>
        <p:txBody>
          <a:bodyPr/>
          <a:lstStyle/>
          <a:p>
            <a:r>
              <a:rPr lang="ru-RU" dirty="0"/>
              <a:t>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«Анаграммы»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B05A7C-AEDA-4146-B47C-E64F369FD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13" y="1035395"/>
            <a:ext cx="10515600" cy="5590692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НОКЕВНИЦЯ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РБОАЗОАВИНЕ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СОКДЕК 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АВНАШЕПОРИНЕРУ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СТУЦИКОНЯИТ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СТЕВТНСТЕОНВОТЬ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ЯДРКИЕАЛЦА 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КАПОРТУОП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4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97077771-5833-4C5F-A183-12F0F2E03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407643"/>
            <a:ext cx="5801784" cy="4351338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7A4C94F-0CBC-4AD9-9EE3-ED4D4BAD07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74" y="2663688"/>
            <a:ext cx="5291759" cy="39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6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21EEEA-FB0F-41EA-B421-DABF8C0C9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0173"/>
          </a:xfrm>
        </p:spPr>
        <p:txBody>
          <a:bodyPr/>
          <a:lstStyle/>
          <a:p>
            <a:r>
              <a:rPr lang="ru-RU" dirty="0"/>
              <a:t>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«Правовые пословицы»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7C6630-ECA8-45F9-B38F-C7266C64E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652"/>
            <a:ext cx="10515600" cy="564542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трудом, добывают деньги не воровством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беды не миновать, с умом воровать хоть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мешке шила не утаишь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век вором стал, раз один украл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Правду помни а, дело знай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слова, летит худые голова</a:t>
            </a:r>
          </a:p>
          <a:p>
            <a:pPr marL="514350" indent="-514350">
              <a:buAutoNum type="arabicPeriod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боится суда правда</a:t>
            </a:r>
          </a:p>
        </p:txBody>
      </p:sp>
    </p:spTree>
    <p:extLst>
      <p:ext uri="{BB962C8B-B14F-4D97-AF65-F5344CB8AC3E}">
        <p14:creationId xmlns:p14="http://schemas.microsoft.com/office/powerpoint/2010/main" val="72571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6E24341-9A2D-4CCE-B375-57163188AC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74" y="377687"/>
            <a:ext cx="8189843" cy="61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85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37780E-D52D-4AD8-90B9-17A9214F1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«Права и обязанности»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605FA6-F72E-4C15-BC12-CFABB826D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43339"/>
            <a:ext cx="10982740" cy="6069496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развитие своей личности, своих талантов, бесплатное образование.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Соблюдать правила, установленные в учебном заведении.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Вправе выбирать учебное заведение, форму обучения.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Своевременно посещать занятия по расписанию, в том числе приходить в образовательное учреждение заблаговременно (с учетом времени на гардероб, занятие рабочего места и подготовки принадлежностей к занятиям).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отдых в дни  учебных каникул, в выходные дни,  между занятиями согласно учебного плана.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свободу слова, убеждений и взглядов.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Выполнять требования директора, учителей, других работников школы.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выслушанным, задавать вопросы по  материалу.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Выполнять домашние задания, учиться добросовестно.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Выглядеть опрятно.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2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7C771AB-021F-4BFB-B30C-3E14E47C9A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36"/>
          <a:stretch/>
        </p:blipFill>
        <p:spPr>
          <a:xfrm>
            <a:off x="2113721" y="861392"/>
            <a:ext cx="8263010" cy="532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96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383B3D-FC18-4798-A4EE-F6C3FD604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8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«Тайный агент»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1EAB08-9EB4-4841-8B4E-CA63CA83B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7" y="681038"/>
            <a:ext cx="10770704" cy="5998058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нарушила ведьма в отношении Аленушки в сказке «Сестрица Аленушка и братец Иванушка»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жизнь)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зайца защитил петух в сказке «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Заюшкина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избушка»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жилье)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Каким своим правом воспользовалась лягушка в сказке «Лягушка-путешественница»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свободу передвижений)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помощи Папы Карло, каким правом воспользовался Буратино в сказке «Золотой ключик»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образование)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Золушки нарушала мачеха, заставляя ее работать день и ночь, и не разрешая играть и развлекаться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отдых и досуг)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Каким правом может воспользоваться Маугли, живущий в лесу вместе с дикими зверями?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быть ребенком до 18 лет и иметь права как все дети)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Опекун всемирно известного Гарри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Потера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перехватывает и читает письма, адресованные мальчику. Какое право мальчика он нарушает?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личную жизнь, тайну корреспонденции)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Баба-яга уносит братца Иванушку от сестрицы Аленушки за тридевять земель в тридесятое царство.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защиту от незаконного перемещения)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 медведь в сказке, собравшись жить на крыше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(Право на неприкосновенность жилища)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 Синьор Помидор, упрятав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Чипполино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решетку?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свободу и презумпцию невиновности)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603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9B983DB-9316-4946-A817-2FBCB28C29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63"/>
          <a:stretch/>
        </p:blipFill>
        <p:spPr>
          <a:xfrm rot="5400000">
            <a:off x="727465" y="1186228"/>
            <a:ext cx="4804743" cy="44855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4EECBA4-C5B5-490B-8428-FFA06E33FC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63"/>
          <a:stretch/>
        </p:blipFill>
        <p:spPr>
          <a:xfrm rot="5400000">
            <a:off x="6492992" y="1186228"/>
            <a:ext cx="4804745" cy="448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3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6D0CD7-E172-4B74-9D41-5D92A94E2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8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«Не нарушай права»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6C42D1-2A17-426D-937C-2441AEDCA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8"/>
            <a:ext cx="10515600" cy="6051066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нарушила ведьма в отношении Аленушки в сказке «Сестрица Аленушка и братец Иванушка»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жизнь)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зайца защитил петух в сказке «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Заюшкина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избушка»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жилье)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Каким своим правом воспользовалась лягушка в сказке «Лягушка-путешественница»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свободу передвижений)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помощи Папы Карло, каким правом воспользовался Буратино в сказке «Золотой ключик»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образование)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Золушки нарушала мачеха, заставляя ее работать день и ночь, и не разрешая играть и развлекаться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отдых и досуг)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Каким правом может воспользоваться Маугли, живущий в лесу вместе с дикими зверями?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быть ребенком до 18 лет и иметь права как все дети)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Опекун всемирно известного Гарри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Потера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перехватывает и читает письма, адресованные мальчику. Какое право мальчика он нарушает?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личную жизнь, тайну корреспонденции)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Баба-яга уносит братца Иванушку от сестрицы Аленушки за тридевять земель в тридесятое царство.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защиту от незаконного перемещения)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 медведь в сказке, собравшись жить на крыше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(Право на неприкосновенность жилища)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Какое право нарушил Синьор Помидор, упрятав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Чипполино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решетку? 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(Право на свободу и презумпцию невиновности)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461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0DAC247-8178-474A-8E11-54158D08F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22" y="1630017"/>
            <a:ext cx="5106504" cy="38298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540713A-208E-41E2-B385-2DEA3A51E5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636" y="1630016"/>
            <a:ext cx="5106503" cy="382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69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DF73C5-AD76-4CEA-B3D5-C3A62AC1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r>
              <a:rPr lang="ru-RU" dirty="0"/>
              <a:t>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«Правовая консультация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11497B0-C103-4E10-BD7A-8F4D60CE1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4643"/>
            <a:ext cx="10293626" cy="5751444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какой сказке одна дама использует добрый поступок своего мужа для обогащения и продвижения по служебной лестнице, но впоследствии теряет все из-за безмерной тяги к стяжательству»?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этой сказке говориться о коварстве красивой женщины при устранении еще более красивой соперницы, о тяжких последствиях этих действий, о недопустимости больших затрат на погребение и о неиспользуемом, к сожалению, в медицине средстве реанимации?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какой сказке человек с очень дурной репутацией под видом нежной и очаровательной личности совершил покушение на жизнь семи несовершеннолетних душ, но был разоблачен и сурово наказан?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какой сказке один долгожитель, не пользующаяся успехом у женщин, похищает молодую и красивую девушку, чтобы жениться на ней, а другой персонаж, у которого нет достаточного жизненного опыта, раскрывает секрет долголетия и возвращает себе законную жену?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сказку, в которой две невестки царя забирают имущество третьей, крадут одежду невесты младшего сына царя и сжигают её.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127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Героиня, какой сказки, одетая в дорогое, но не брендовое пальто, приехала в гости, но уезжать не захотела - ей очень понравилась архитектура здания? Кто бы ни попросил домовладельца выселить гостя, пока ее действия не будут считаться незаконным занятием квартиры.</a:t>
            </a:r>
            <a:endParaRPr lang="ru-RU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738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39024E6-58D1-4BB7-8D5F-DB429939D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9" y="1514060"/>
            <a:ext cx="5773532" cy="43301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6EA027-759F-4F1E-9A64-ACC25177F1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44"/>
          <a:stretch/>
        </p:blipFill>
        <p:spPr>
          <a:xfrm>
            <a:off x="6637786" y="1514060"/>
            <a:ext cx="5130145" cy="433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3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82</TotalTime>
  <Words>461</Words>
  <Application>Microsoft Office PowerPoint</Application>
  <PresentationFormat>Произвольный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Квест – игра  «Наши права и обязанности» </vt:lpstr>
      <vt:lpstr>                         Цели и задачи </vt:lpstr>
      <vt:lpstr>                      Маршрутный лист</vt:lpstr>
      <vt:lpstr>            Станция «Анаграммы»</vt:lpstr>
      <vt:lpstr>Презентация PowerPoint</vt:lpstr>
      <vt:lpstr>          Станция «Правовые пословицы»</vt:lpstr>
      <vt:lpstr>Презентация PowerPoint</vt:lpstr>
      <vt:lpstr>         Станция «Права и обязанности»</vt:lpstr>
      <vt:lpstr>Презентация PowerPoint</vt:lpstr>
      <vt:lpstr>               Станция «Тайный агент»</vt:lpstr>
      <vt:lpstr>Презентация PowerPoint</vt:lpstr>
      <vt:lpstr>            Станция «Не нарушай права»</vt:lpstr>
      <vt:lpstr>Презентация PowerPoint</vt:lpstr>
      <vt:lpstr>       Станция «Правовая консультация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 – игра  «Наши права и обязанности»</dc:title>
  <dc:creator>User</dc:creator>
  <cp:lastModifiedBy>ученик</cp:lastModifiedBy>
  <cp:revision>3</cp:revision>
  <dcterms:created xsi:type="dcterms:W3CDTF">2024-11-13T12:33:32Z</dcterms:created>
  <dcterms:modified xsi:type="dcterms:W3CDTF">2024-11-20T12:02:56Z</dcterms:modified>
</cp:coreProperties>
</file>